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609" r:id="rId3"/>
    <p:sldId id="610" r:id="rId4"/>
    <p:sldId id="611" r:id="rId5"/>
    <p:sldId id="612" r:id="rId6"/>
    <p:sldId id="613" r:id="rId7"/>
    <p:sldId id="614" r:id="rId8"/>
    <p:sldId id="618" r:id="rId9"/>
    <p:sldId id="598" r:id="rId10"/>
    <p:sldId id="600" r:id="rId11"/>
    <p:sldId id="601" r:id="rId12"/>
    <p:sldId id="603" r:id="rId13"/>
    <p:sldId id="619" r:id="rId14"/>
    <p:sldId id="620" r:id="rId15"/>
    <p:sldId id="621" r:id="rId16"/>
    <p:sldId id="622" r:id="rId17"/>
  </p:sldIdLst>
  <p:sldSz cx="9144000" cy="6858000" type="screen4x3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57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CD73"/>
    <a:srgbClr val="EE0418"/>
    <a:srgbClr val="FF381E"/>
    <a:srgbClr val="FF6937"/>
    <a:srgbClr val="FEA467"/>
    <a:srgbClr val="FEA061"/>
    <a:srgbClr val="F7CB87"/>
    <a:srgbClr val="E1E7A9"/>
    <a:srgbClr val="4DF3CE"/>
    <a:srgbClr val="91FE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6" d="100"/>
          <a:sy n="116" d="100"/>
        </p:scale>
        <p:origin x="-1494" y="222"/>
      </p:cViewPr>
      <p:guideLst>
        <p:guide orient="horz" pos="2057"/>
        <p:guide pos="28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071B9-B0F0-4700-9865-FB387845B53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86559-2C1C-4808-B3EA-70DCBC4822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056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>
            <a:spLocks noGrp="1"/>
          </p:cNvSpPr>
          <p:nvPr>
            <p:ph type="ctrTitle"/>
          </p:nvPr>
        </p:nvSpPr>
        <p:spPr>
          <a:xfrm>
            <a:off x="2446815" y="1862835"/>
            <a:ext cx="4240808" cy="17852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/>
              <a:t>工作汇报</a:t>
            </a:r>
          </a:p>
        </p:txBody>
      </p:sp>
      <p:sp>
        <p:nvSpPr>
          <p:cNvPr id="6" name="文本占位符 6"/>
          <p:cNvSpPr txBox="1"/>
          <p:nvPr/>
        </p:nvSpPr>
        <p:spPr>
          <a:xfrm>
            <a:off x="2446815" y="4847277"/>
            <a:ext cx="4240808" cy="296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600" dirty="0" smtClean="0">
                <a:solidFill>
                  <a:schemeClr val="tx1"/>
                </a:solidFill>
              </a:rPr>
              <a:t>201</a:t>
            </a:r>
            <a:r>
              <a:rPr lang="en-US" altLang="zh-CN" sz="1600" dirty="0" smtClean="0">
                <a:solidFill>
                  <a:schemeClr val="tx1"/>
                </a:solidFill>
              </a:rPr>
              <a:t>9</a:t>
            </a:r>
            <a:r>
              <a:rPr lang="zh-CN" altLang="en-US" sz="1600" dirty="0" smtClean="0">
                <a:solidFill>
                  <a:schemeClr val="tx1"/>
                </a:solidFill>
              </a:rPr>
              <a:t>年</a:t>
            </a:r>
            <a:r>
              <a:rPr lang="en-US" altLang="zh-CN" sz="1600" dirty="0" smtClean="0">
                <a:solidFill>
                  <a:schemeClr val="tx1"/>
                </a:solidFill>
              </a:rPr>
              <a:t>12</a:t>
            </a:r>
            <a:r>
              <a:rPr lang="zh-CN" altLang="en-US" sz="1600" dirty="0" smtClean="0">
                <a:solidFill>
                  <a:schemeClr val="tx1"/>
                </a:solidFill>
              </a:rPr>
              <a:t>月</a:t>
            </a:r>
            <a:r>
              <a:rPr lang="en-US" altLang="zh-CN" sz="1600" dirty="0" smtClean="0">
                <a:solidFill>
                  <a:schemeClr val="tx1"/>
                </a:solidFill>
              </a:rPr>
              <a:t>15</a:t>
            </a:r>
            <a:r>
              <a:rPr lang="zh-CN" altLang="en-US" sz="1600" dirty="0" smtClean="0">
                <a:solidFill>
                  <a:schemeClr val="tx1"/>
                </a:solidFill>
              </a:rPr>
              <a:t>日</a:t>
            </a:r>
            <a:r>
              <a:rPr lang="en-US" altLang="zh-CN" sz="1600" dirty="0" smtClean="0">
                <a:solidFill>
                  <a:schemeClr val="tx1"/>
                </a:solidFill>
              </a:rPr>
              <a:t>            </a:t>
            </a:r>
            <a:r>
              <a:rPr lang="zh-CN" altLang="en-US" sz="1600" dirty="0">
                <a:solidFill>
                  <a:schemeClr val="tx1"/>
                </a:solidFill>
              </a:rPr>
              <a:t>赵天明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1497558"/>
            <a:ext cx="87129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6345" y="426559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1_Books_Reference</a:t>
            </a:r>
            <a:endParaRPr lang="en-US" altLang="zh-CN" b="1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12" y="908720"/>
            <a:ext cx="9144000" cy="25191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11" y="3789040"/>
            <a:ext cx="9144000" cy="285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1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1497558"/>
            <a:ext cx="87129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6345" y="426559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2_Shopping</a:t>
            </a:r>
            <a:endParaRPr lang="en-US" altLang="zh-CN" b="1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89" y="942210"/>
            <a:ext cx="9144000" cy="24708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" y="3813048"/>
            <a:ext cx="9144000" cy="285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3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1497558"/>
            <a:ext cx="87129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6345" y="426559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3_Communication</a:t>
            </a:r>
            <a:endParaRPr lang="en-US" altLang="zh-CN" b="1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" y="1052736"/>
            <a:ext cx="9144000" cy="24938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" y="3885056"/>
            <a:ext cx="9144000" cy="285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3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1497558"/>
            <a:ext cx="87129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6345" y="426559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4_Entertainment</a:t>
            </a:r>
            <a:endParaRPr lang="en-US" altLang="zh-CN" b="1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1052736"/>
            <a:ext cx="9144000" cy="25277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3933056"/>
            <a:ext cx="9144000" cy="285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4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1497558"/>
            <a:ext cx="87129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6345" y="426559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5_Travel_Local</a:t>
            </a:r>
            <a:endParaRPr lang="en-US" altLang="zh-CN" b="1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" y="949350"/>
            <a:ext cx="9144000" cy="24469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3813048"/>
            <a:ext cx="9144000" cy="285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4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1497558"/>
            <a:ext cx="87129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6345" y="426559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6_Lifestyle</a:t>
            </a:r>
            <a:endParaRPr lang="en-US" altLang="zh-CN" b="1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" y="908720"/>
            <a:ext cx="9144000" cy="24035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3813048"/>
            <a:ext cx="9144000" cy="285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4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1497558"/>
            <a:ext cx="87129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6345" y="426559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7_Sports</a:t>
            </a:r>
            <a:endParaRPr lang="en-US" altLang="zh-CN" b="1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908720"/>
            <a:ext cx="9144000" cy="23885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3789040"/>
            <a:ext cx="9144000" cy="285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4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1497558"/>
            <a:ext cx="87129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6345" y="426559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 smtClean="0"/>
              <a:t>Real_word_data</a:t>
            </a:r>
            <a:r>
              <a:rPr lang="en-US" altLang="zh-CN" b="1" dirty="0" smtClean="0"/>
              <a:t>: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7152"/>
            <a:ext cx="9144000" cy="464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7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1497558"/>
            <a:ext cx="87129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6345" y="426559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 smtClean="0"/>
              <a:t>Real_word_data</a:t>
            </a:r>
            <a:r>
              <a:rPr lang="en-US" altLang="zh-CN" b="1" dirty="0" smtClean="0"/>
              <a:t>: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236"/>
            <a:ext cx="9144000" cy="470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6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1497558"/>
            <a:ext cx="87129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6345" y="426559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 smtClean="0"/>
              <a:t>Real_word_data</a:t>
            </a:r>
            <a:r>
              <a:rPr lang="en-US" altLang="zh-CN" b="1" dirty="0" smtClean="0"/>
              <a:t>: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819"/>
            <a:ext cx="9144000" cy="470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4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1497558"/>
            <a:ext cx="87129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6345" y="426559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 smtClean="0"/>
              <a:t>Real_word_data</a:t>
            </a:r>
            <a:r>
              <a:rPr lang="en-US" altLang="zh-CN" b="1" dirty="0" smtClean="0"/>
              <a:t>: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6721"/>
            <a:ext cx="9144000" cy="454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4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1497558"/>
            <a:ext cx="87129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6345" y="426559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 smtClean="0"/>
              <a:t>Real_word_data</a:t>
            </a:r>
            <a:r>
              <a:rPr lang="en-US" altLang="zh-CN" b="1" dirty="0" smtClean="0"/>
              <a:t>: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4902"/>
            <a:ext cx="9144000" cy="45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4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1497558"/>
            <a:ext cx="87129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6345" y="426559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 smtClean="0"/>
              <a:t>Real_word_data</a:t>
            </a:r>
            <a:r>
              <a:rPr lang="en-US" altLang="zh-CN" b="1" dirty="0" smtClean="0"/>
              <a:t>: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876"/>
            <a:ext cx="9144000" cy="447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4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1497558"/>
            <a:ext cx="87129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6345" y="426559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 smtClean="0"/>
              <a:t>Bank_distribution</a:t>
            </a:r>
            <a:r>
              <a:rPr lang="en-US" altLang="zh-CN" b="1" dirty="0" smtClean="0"/>
              <a:t>:</a:t>
            </a:r>
            <a:endParaRPr lang="en-US" altLang="zh-CN" b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5867"/>
            <a:ext cx="4846330" cy="38953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481" y="692696"/>
            <a:ext cx="2009775" cy="3524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183" y="3356992"/>
            <a:ext cx="2244321" cy="33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2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1497558"/>
            <a:ext cx="87129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6345" y="426559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0_News_Magazines:</a:t>
            </a:r>
            <a:endParaRPr lang="en-US" altLang="zh-CN" b="1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132" y="1176751"/>
            <a:ext cx="9144000" cy="23390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" y="3885056"/>
            <a:ext cx="9144000" cy="285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6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e833cdc2-c6bf-4517-b360-996c64e035c0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1980</TotalTime>
  <Words>33</Words>
  <Application>Microsoft Office PowerPoint</Application>
  <PresentationFormat>全屏显示(4:3)</PresentationFormat>
  <Paragraphs>122</Paragraphs>
  <Slides>16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都市</vt:lpstr>
      <vt:lpstr>工作汇报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</dc:title>
  <dc:creator>ASUS</dc:creator>
  <cp:lastModifiedBy>ASUS</cp:lastModifiedBy>
  <cp:revision>1652</cp:revision>
  <dcterms:created xsi:type="dcterms:W3CDTF">2018-11-19T07:00:00Z</dcterms:created>
  <dcterms:modified xsi:type="dcterms:W3CDTF">2019-12-15T08:58:21Z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